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4"/>
    <p:sldMasterId id="2147483885" r:id="rId5"/>
  </p:sldMasterIdLst>
  <p:sldIdLst>
    <p:sldId id="256" r:id="rId6"/>
    <p:sldId id="270" r:id="rId7"/>
    <p:sldId id="291" r:id="rId8"/>
    <p:sldId id="299" r:id="rId9"/>
    <p:sldId id="295" r:id="rId10"/>
    <p:sldId id="298" r:id="rId11"/>
    <p:sldId id="292" r:id="rId12"/>
    <p:sldId id="296" r:id="rId13"/>
    <p:sldId id="293" r:id="rId14"/>
    <p:sldId id="294" r:id="rId15"/>
    <p:sldId id="297" r:id="rId16"/>
    <p:sldId id="300" r:id="rId17"/>
    <p:sldId id="301" r:id="rId18"/>
    <p:sldId id="30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C045215-038B-B44E-A6AE-880939AB3AED}">
          <p14:sldIdLst>
            <p14:sldId id="256"/>
            <p14:sldId id="270"/>
            <p14:sldId id="291"/>
            <p14:sldId id="299"/>
            <p14:sldId id="295"/>
            <p14:sldId id="298"/>
            <p14:sldId id="292"/>
            <p14:sldId id="296"/>
            <p14:sldId id="293"/>
            <p14:sldId id="294"/>
            <p14:sldId id="297"/>
            <p14:sldId id="300"/>
            <p14:sldId id="301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-1306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93B04-A2E7-8100-BBDA-9CF999799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B50426-D45D-995D-DD50-07C0BDFED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43B698-4842-71A0-E6D6-B0B967BE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A6B09-18B4-A2E4-7CA1-CD3085E0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30EDE-EA65-4211-6F75-64C41BBF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8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3F1C-ACCC-C928-D429-C1168BAA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798F86-0784-F385-5F21-11375BB58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6059D-69E4-5D06-9DF1-FBC6C96F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3B90E-7838-EBFF-CC4B-3B7F2154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7E666-FADC-7AB8-C583-AA6D6272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15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80FFDF-0AFF-2C56-C92A-99066A90F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F6B9B6-75CF-8AA4-A571-082B55F0B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CF37A-39B8-04E8-5539-00148B03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919ED8-0832-23BB-2C87-96D25FFD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B7808-1F4A-4258-EB1D-97CEB917E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17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667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586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2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6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731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31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64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36D97-C603-EAAB-62FD-51F216D6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029D9-3C51-0059-7E2D-CB40365F8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22F7D-D4A9-9D22-3496-301AC462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C0450-2601-E614-5E9E-F9A9B4C5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6B11B-DCA1-96E3-EF6D-F35E6347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48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0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5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376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789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5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77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6172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017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7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AB903-08FD-9EEF-88A3-3180CFD3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8CFE6-E581-0557-BE44-67BA323E6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7E7A5-E6D1-9D0C-9FEC-75D21324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C130C-8EBD-3227-7417-4964FBD0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8D147-31C4-1E7D-E45B-6299F92B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4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CA2A6-DCE9-7784-DEEC-26A26936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70C34-EF12-82BA-0640-E55E68A87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B661B2-3227-1538-863F-3D1AA625F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E8757-D205-F560-8516-DCA92AB9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62B27-FF44-6D1B-4189-2D1B2246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7C2EEF-0161-4332-A0A7-B9046076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0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621B4-F9F4-E0F4-E3B2-FAE578BC1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36890B-B6D2-EF0E-A162-DFBFE82AB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47A1D9-24EE-9603-74C5-1C3FBAAA3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0B2663-7BEB-21F6-0638-B98D24C26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4E0BB6-E245-9F81-D675-E1AD7366A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C44292-82AE-BBBF-E287-DE255669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85F5B3-67CC-5015-88B0-16188836C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468586-6F22-A2B5-2A21-87E56B00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23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989B4-A6C2-6E35-43E1-01822C7D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A6A688-7593-A36B-0FF9-72121932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E571C0-A7CB-CA95-6585-0E0717EA8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AF5F67-2CF9-371D-B623-A05B291A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E721C3-B661-6DBB-DDDC-923B0853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FC931-C6F4-0F11-7A3B-C3871A3E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64A0AE-5875-59AE-7060-3B2A57DA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3576-F9FD-C292-367B-624D2840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01E98-867E-3330-D265-79E3E4EA4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88C4B3-959C-3036-F0D1-8862F950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B9941-5D73-C5B7-6302-21D969A3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843172-E3F8-B293-2C4E-03F259F7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CCA2CC-7CC9-969B-F565-12A0BB75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6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C9886-E29D-5B1B-452F-036DCE79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0E44BE-ACA6-9E5C-C3D3-DF680756A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6BCE3F-7C93-F371-2F45-3F003806A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0FD296-4263-0911-F20F-FC56D039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C1094C-C571-BEB3-93CE-F57F260B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512001-3EC9-C081-AF5A-320F763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E9E830-88FD-6CBE-9436-8682A465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92879-4A64-89BB-F94B-1216BAEB9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55547-FD04-C00E-25C5-E4AFEF08D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75A7F-9935-0D2A-77FD-E47EAEDCD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AE3A06-3DBD-B9CF-DE3D-4CC4D59A5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79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B2FDDF1-CC82-ACC3-E7D6-D90230155559}"/>
              </a:ext>
            </a:extLst>
          </p:cNvPr>
          <p:cNvSpPr txBox="1">
            <a:spLocks/>
          </p:cNvSpPr>
          <p:nvPr/>
        </p:nvSpPr>
        <p:spPr>
          <a:xfrm>
            <a:off x="9348786" y="5867400"/>
            <a:ext cx="2767013" cy="7524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20201812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육종범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B2FDDF1-CC82-ACC3-E7D6-D90230155559}"/>
              </a:ext>
            </a:extLst>
          </p:cNvPr>
          <p:cNvSpPr txBox="1">
            <a:spLocks/>
          </p:cNvSpPr>
          <p:nvPr/>
        </p:nvSpPr>
        <p:spPr>
          <a:xfrm>
            <a:off x="3105150" y="1990724"/>
            <a:ext cx="6000750" cy="28098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 컴퓨팅과 응용</a:t>
            </a:r>
            <a:endParaRPr lang="en-US" altLang="ko-KR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최종 발표</a:t>
            </a:r>
            <a:endParaRPr lang="en-US" altLang="ko-KR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893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chemeClr val="bg1"/>
                </a:solidFill>
              </a:rPr>
              <a:t>최신 유기 농업 기술 정보 제공</a:t>
            </a:r>
            <a:endParaRPr lang="en-US" altLang="ko-KR" sz="2000" dirty="0"/>
          </a:p>
        </p:txBody>
      </p:sp>
      <p:pic>
        <p:nvPicPr>
          <p:cNvPr id="2" name="Screen_recording_20240619_1456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928" y="792153"/>
            <a:ext cx="3288714" cy="5846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0896" y="2828835"/>
            <a:ext cx="6599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공공데이터</a:t>
            </a:r>
            <a:r>
              <a:rPr lang="en-US" altLang="ko-KR" dirty="0"/>
              <a:t>API</a:t>
            </a:r>
            <a:r>
              <a:rPr lang="ko-KR" altLang="en-US" dirty="0"/>
              <a:t>에 </a:t>
            </a:r>
            <a:r>
              <a:rPr lang="en-US" altLang="ko-KR" dirty="0"/>
              <a:t>Query</a:t>
            </a:r>
            <a:r>
              <a:rPr lang="ko-KR" altLang="en-US" dirty="0"/>
              <a:t>문으로 </a:t>
            </a:r>
            <a:r>
              <a:rPr lang="en-US" altLang="ko-KR" dirty="0"/>
              <a:t>Request,</a:t>
            </a:r>
            <a:r>
              <a:rPr lang="ko-KR" altLang="en-US" dirty="0"/>
              <a:t> </a:t>
            </a:r>
            <a:r>
              <a:rPr lang="en-US" altLang="ko-KR" dirty="0"/>
              <a:t>Response</a:t>
            </a:r>
            <a:r>
              <a:rPr lang="ko-KR" altLang="en-US" dirty="0"/>
              <a:t>를 받고</a:t>
            </a:r>
            <a:r>
              <a:rPr lang="en-US" altLang="ko-KR" dirty="0"/>
              <a:t>Response</a:t>
            </a:r>
            <a:r>
              <a:rPr lang="ko-KR" altLang="en-US" dirty="0"/>
              <a:t> 값의 </a:t>
            </a:r>
            <a:r>
              <a:rPr lang="en-US" altLang="ko-KR" dirty="0"/>
              <a:t>body</a:t>
            </a:r>
            <a:r>
              <a:rPr lang="ko-KR" altLang="en-US" dirty="0"/>
              <a:t>를 </a:t>
            </a:r>
            <a:r>
              <a:rPr lang="en-US" altLang="ko-KR" dirty="0"/>
              <a:t>Html</a:t>
            </a:r>
            <a:r>
              <a:rPr lang="ko-KR" altLang="en-US" dirty="0"/>
              <a:t>형식으로 </a:t>
            </a:r>
            <a:r>
              <a:rPr lang="ko-KR" altLang="en-US" dirty="0" err="1"/>
              <a:t>로드하여</a:t>
            </a:r>
            <a:r>
              <a:rPr lang="ko-KR" altLang="en-US" dirty="0"/>
              <a:t> </a:t>
            </a:r>
            <a:r>
              <a:rPr lang="en-US" altLang="ko-KR" dirty="0"/>
              <a:t>WebView</a:t>
            </a:r>
            <a:r>
              <a:rPr lang="ko-KR" altLang="en-US" dirty="0"/>
              <a:t> 에 적용</a:t>
            </a:r>
          </a:p>
        </p:txBody>
      </p:sp>
    </p:spTree>
    <p:extLst>
      <p:ext uri="{BB962C8B-B14F-4D97-AF65-F5344CB8AC3E}">
        <p14:creationId xmlns:p14="http://schemas.microsoft.com/office/powerpoint/2010/main" val="190910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chemeClr val="bg1"/>
                </a:solidFill>
              </a:rPr>
              <a:t>하루마다 바뀌는 명언 제공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8" y="1098918"/>
            <a:ext cx="3134162" cy="30960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366" y="1070339"/>
            <a:ext cx="3353268" cy="31246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223" y="1070339"/>
            <a:ext cx="351891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0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chemeClr val="bg1"/>
                </a:solidFill>
              </a:rPr>
              <a:t>코드 분류</a:t>
            </a:r>
            <a:endParaRPr lang="en-US" altLang="ko-KR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18" y="758815"/>
            <a:ext cx="3767639" cy="6051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36969" y="758815"/>
            <a:ext cx="7355031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이달의 농업기술 상세정보</a:t>
            </a:r>
            <a:endParaRPr lang="en-US" altLang="ko-KR" sz="1300" dirty="0"/>
          </a:p>
          <a:p>
            <a:pPr marL="742950" lvl="1" indent="-285750">
              <a:buFontTx/>
              <a:buChar char="-"/>
            </a:pPr>
            <a:r>
              <a:rPr lang="en-US" altLang="ko-KR" sz="1300" dirty="0" err="1"/>
              <a:t>FarmTechDetailItem</a:t>
            </a:r>
            <a:r>
              <a:rPr lang="en-US" altLang="ko-KR" sz="1300" dirty="0"/>
              <a:t> : API</a:t>
            </a:r>
            <a:r>
              <a:rPr lang="ko-KR" altLang="en-US" sz="1300" dirty="0"/>
              <a:t>를 통해 받은 </a:t>
            </a:r>
            <a:r>
              <a:rPr lang="en-US" altLang="ko-KR" sz="1300" dirty="0"/>
              <a:t>XML</a:t>
            </a:r>
            <a:r>
              <a:rPr lang="ko-KR" altLang="en-US" sz="1300" dirty="0"/>
              <a:t> 데이터를 </a:t>
            </a:r>
            <a:r>
              <a:rPr lang="en-US" altLang="ko-KR" sz="1300" dirty="0"/>
              <a:t>Java </a:t>
            </a:r>
            <a:r>
              <a:rPr lang="ko-KR" altLang="en-US" sz="1300" dirty="0"/>
              <a:t>객체로 변경</a:t>
            </a:r>
            <a:endParaRPr lang="en-US" altLang="ko-KR" sz="1300" dirty="0"/>
          </a:p>
          <a:p>
            <a:pPr marL="742950" lvl="1" indent="-285750">
              <a:buFontTx/>
              <a:buChar char="-"/>
            </a:pPr>
            <a:r>
              <a:rPr lang="en-US" altLang="ko-KR" sz="1300" dirty="0" err="1"/>
              <a:t>FarmTechDetailResponse</a:t>
            </a:r>
            <a:r>
              <a:rPr lang="en-US" altLang="ko-KR" sz="1300" dirty="0"/>
              <a:t> : </a:t>
            </a:r>
            <a:r>
              <a:rPr lang="ko-KR" altLang="en-US" sz="1300" dirty="0"/>
              <a:t>응답의 헤더와 본문을 각각 </a:t>
            </a:r>
            <a:r>
              <a:rPr lang="en-US" altLang="ko-KR" sz="1300" dirty="0"/>
              <a:t>Header</a:t>
            </a:r>
            <a:r>
              <a:rPr lang="ko-KR" altLang="en-US" sz="1300" dirty="0"/>
              <a:t>와 </a:t>
            </a:r>
            <a:r>
              <a:rPr lang="en-US" altLang="ko-KR" sz="1300" dirty="0"/>
              <a:t>Body</a:t>
            </a:r>
            <a:r>
              <a:rPr lang="ko-KR" altLang="en-US" sz="1300" dirty="0"/>
              <a:t>로 나눈다</a:t>
            </a:r>
            <a:r>
              <a:rPr lang="en-US" altLang="ko-KR" sz="13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컨텐츠 가이드 목록</a:t>
            </a:r>
            <a:r>
              <a:rPr lang="en-US" altLang="ko-KR" sz="1300" dirty="0"/>
              <a:t>(</a:t>
            </a:r>
            <a:r>
              <a:rPr lang="ko-KR" altLang="en-US" sz="1300" dirty="0"/>
              <a:t>상세 정보 검색을 위함</a:t>
            </a:r>
            <a:r>
              <a:rPr lang="en-US" altLang="ko-KR" sz="13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altLang="ko-KR" sz="1300" dirty="0" err="1"/>
              <a:t>FarmTechGuideItem</a:t>
            </a:r>
            <a:r>
              <a:rPr lang="en-US" altLang="ko-KR" sz="1300" dirty="0"/>
              <a:t> : API</a:t>
            </a:r>
            <a:r>
              <a:rPr lang="ko-KR" altLang="en-US" sz="1300" dirty="0"/>
              <a:t>를 통해 받은 </a:t>
            </a:r>
            <a:r>
              <a:rPr lang="en-US" altLang="ko-KR" sz="1300" dirty="0"/>
              <a:t>XML</a:t>
            </a:r>
            <a:r>
              <a:rPr lang="ko-KR" altLang="en-US" sz="1300" dirty="0"/>
              <a:t> 데이터를 </a:t>
            </a:r>
            <a:r>
              <a:rPr lang="en-US" altLang="ko-KR" sz="1300" dirty="0"/>
              <a:t>Java </a:t>
            </a:r>
            <a:r>
              <a:rPr lang="ko-KR" altLang="en-US" sz="1300" dirty="0"/>
              <a:t>객체로 변경</a:t>
            </a:r>
            <a:endParaRPr lang="en-US" altLang="ko-KR" sz="1300" dirty="0"/>
          </a:p>
          <a:p>
            <a:pPr marL="742950" lvl="1" indent="-285750">
              <a:buFontTx/>
              <a:buChar char="-"/>
            </a:pPr>
            <a:r>
              <a:rPr lang="en-US" altLang="ko-KR" sz="1300" dirty="0" err="1"/>
              <a:t>FarmTechGuideResponse</a:t>
            </a:r>
            <a:r>
              <a:rPr lang="en-US" altLang="ko-KR" sz="1300" dirty="0"/>
              <a:t> : </a:t>
            </a:r>
            <a:r>
              <a:rPr lang="ko-KR" altLang="en-US" sz="1300" dirty="0"/>
              <a:t>응답의 헤더와 본문을 각각 </a:t>
            </a:r>
            <a:r>
              <a:rPr lang="en-US" altLang="ko-KR" sz="1300" dirty="0"/>
              <a:t>Header</a:t>
            </a:r>
            <a:r>
              <a:rPr lang="ko-KR" altLang="en-US" sz="1300" dirty="0"/>
              <a:t>와 </a:t>
            </a:r>
            <a:r>
              <a:rPr lang="en-US" altLang="ko-KR" sz="1300" dirty="0"/>
              <a:t>Body</a:t>
            </a:r>
            <a:r>
              <a:rPr lang="ko-KR" altLang="en-US" sz="1300" dirty="0"/>
              <a:t>로 나눈다</a:t>
            </a:r>
            <a:r>
              <a:rPr lang="en-US" altLang="ko-KR" sz="13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이달의 농업기술 목록</a:t>
            </a:r>
            <a:endParaRPr lang="en-US" altLang="ko-KR" sz="1300" dirty="0"/>
          </a:p>
          <a:p>
            <a:pPr marL="742950" lvl="1" indent="-285750">
              <a:buFontTx/>
              <a:buChar char="-"/>
            </a:pPr>
            <a:r>
              <a:rPr lang="en-US" altLang="ko-KR" sz="1300" dirty="0" err="1"/>
              <a:t>FarmTechItem</a:t>
            </a:r>
            <a:r>
              <a:rPr lang="ko-KR" altLang="en-US" sz="1300" dirty="0"/>
              <a:t> </a:t>
            </a:r>
            <a:r>
              <a:rPr lang="en-US" altLang="ko-KR" sz="1300" dirty="0"/>
              <a:t>: API</a:t>
            </a:r>
            <a:r>
              <a:rPr lang="ko-KR" altLang="en-US" sz="1300" dirty="0"/>
              <a:t>를 통해 받은 </a:t>
            </a:r>
            <a:r>
              <a:rPr lang="en-US" altLang="ko-KR" sz="1300" dirty="0"/>
              <a:t>XML</a:t>
            </a:r>
            <a:r>
              <a:rPr lang="ko-KR" altLang="en-US" sz="1300" dirty="0"/>
              <a:t> 데이터를 </a:t>
            </a:r>
            <a:r>
              <a:rPr lang="en-US" altLang="ko-KR" sz="1300" dirty="0"/>
              <a:t>Java </a:t>
            </a:r>
            <a:r>
              <a:rPr lang="ko-KR" altLang="en-US" sz="1300" dirty="0"/>
              <a:t>객체로 변경</a:t>
            </a:r>
            <a:endParaRPr lang="en-US" altLang="ko-KR" sz="1300" dirty="0"/>
          </a:p>
          <a:p>
            <a:pPr marL="742950" lvl="1" indent="-285750">
              <a:buFontTx/>
              <a:buChar char="-"/>
            </a:pPr>
            <a:r>
              <a:rPr lang="en-US" altLang="ko-KR" sz="1300" dirty="0" err="1"/>
              <a:t>FarmTechResponse</a:t>
            </a:r>
            <a:r>
              <a:rPr lang="en-US" altLang="ko-KR" sz="1300" dirty="0"/>
              <a:t> : </a:t>
            </a:r>
            <a:r>
              <a:rPr lang="ko-KR" altLang="en-US" sz="1300" dirty="0"/>
              <a:t>응답의 헤더와 본문을 각각 </a:t>
            </a:r>
            <a:r>
              <a:rPr lang="en-US" altLang="ko-KR" sz="1300" dirty="0"/>
              <a:t>Header</a:t>
            </a:r>
            <a:r>
              <a:rPr lang="ko-KR" altLang="en-US" sz="1300" dirty="0"/>
              <a:t>와 </a:t>
            </a:r>
            <a:r>
              <a:rPr lang="en-US" altLang="ko-KR" sz="1300" dirty="0"/>
              <a:t>Body</a:t>
            </a:r>
            <a:r>
              <a:rPr lang="ko-KR" altLang="en-US" sz="1300" dirty="0"/>
              <a:t>로 나눈다</a:t>
            </a:r>
            <a:r>
              <a:rPr lang="en-US" altLang="ko-KR" sz="13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최신 유기농업 기술 상세정보</a:t>
            </a:r>
            <a:endParaRPr lang="en-US" altLang="ko-KR" sz="1300" dirty="0"/>
          </a:p>
          <a:p>
            <a:pPr marL="742950" lvl="1" indent="-285750">
              <a:buFontTx/>
              <a:buChar char="-"/>
            </a:pPr>
            <a:r>
              <a:rPr lang="en-US" altLang="ko-KR" sz="1300" dirty="0" err="1"/>
              <a:t>OrgnicFarmngDtlItem</a:t>
            </a:r>
            <a:r>
              <a:rPr lang="en-US" altLang="ko-KR" sz="1300" dirty="0"/>
              <a:t> : API</a:t>
            </a:r>
            <a:r>
              <a:rPr lang="ko-KR" altLang="en-US" sz="1300" dirty="0"/>
              <a:t>를 통해 받은 </a:t>
            </a:r>
            <a:r>
              <a:rPr lang="en-US" altLang="ko-KR" sz="1300" dirty="0"/>
              <a:t>XML</a:t>
            </a:r>
            <a:r>
              <a:rPr lang="ko-KR" altLang="en-US" sz="1300" dirty="0"/>
              <a:t> 데이터를 </a:t>
            </a:r>
            <a:r>
              <a:rPr lang="en-US" altLang="ko-KR" sz="1300" dirty="0"/>
              <a:t>Java </a:t>
            </a:r>
            <a:r>
              <a:rPr lang="ko-KR" altLang="en-US" sz="1300" dirty="0"/>
              <a:t>객체로 변경</a:t>
            </a:r>
            <a:endParaRPr lang="en-US" altLang="ko-KR" sz="1300" dirty="0"/>
          </a:p>
          <a:p>
            <a:pPr marL="742950" lvl="1" indent="-285750">
              <a:buFontTx/>
              <a:buChar char="-"/>
            </a:pPr>
            <a:r>
              <a:rPr lang="en-US" altLang="ko-KR" sz="1300" dirty="0" err="1"/>
              <a:t>OrgnicFarmngDtlResponse</a:t>
            </a:r>
            <a:r>
              <a:rPr lang="en-US" altLang="ko-KR" sz="1300" dirty="0"/>
              <a:t> : </a:t>
            </a:r>
            <a:r>
              <a:rPr lang="ko-KR" altLang="en-US" sz="1300" dirty="0"/>
              <a:t>응답의 헤더와 본문을 각각 </a:t>
            </a:r>
            <a:r>
              <a:rPr lang="en-US" altLang="ko-KR" sz="1300" dirty="0"/>
              <a:t>Header</a:t>
            </a:r>
            <a:r>
              <a:rPr lang="ko-KR" altLang="en-US" sz="1300" dirty="0"/>
              <a:t>와 </a:t>
            </a:r>
            <a:r>
              <a:rPr lang="en-US" altLang="ko-KR" sz="1300" dirty="0"/>
              <a:t>Body</a:t>
            </a:r>
            <a:r>
              <a:rPr lang="ko-KR" altLang="en-US" sz="1300" dirty="0"/>
              <a:t>로 나눈다</a:t>
            </a:r>
            <a:r>
              <a:rPr lang="en-US" altLang="ko-KR" sz="13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최신 유기농업 기술 목록</a:t>
            </a:r>
            <a:endParaRPr lang="en-US" altLang="ko-KR" sz="1300" dirty="0"/>
          </a:p>
          <a:p>
            <a:pPr marL="742950" lvl="1" indent="-285750">
              <a:buFontTx/>
              <a:buChar char="-"/>
            </a:pPr>
            <a:r>
              <a:rPr lang="en-US" altLang="ko-KR" sz="1300" dirty="0" err="1"/>
              <a:t>OrgnicFarmngItem</a:t>
            </a:r>
            <a:r>
              <a:rPr lang="en-US" altLang="ko-KR" sz="1300" dirty="0"/>
              <a:t> : API</a:t>
            </a:r>
            <a:r>
              <a:rPr lang="ko-KR" altLang="en-US" sz="1300" dirty="0"/>
              <a:t>를 통해 받은 </a:t>
            </a:r>
            <a:r>
              <a:rPr lang="en-US" altLang="ko-KR" sz="1300" dirty="0"/>
              <a:t>XML</a:t>
            </a:r>
            <a:r>
              <a:rPr lang="ko-KR" altLang="en-US" sz="1300" dirty="0"/>
              <a:t> 데이터를 </a:t>
            </a:r>
            <a:r>
              <a:rPr lang="en-US" altLang="ko-KR" sz="1300" dirty="0"/>
              <a:t>Java </a:t>
            </a:r>
            <a:r>
              <a:rPr lang="ko-KR" altLang="en-US" sz="1300" dirty="0"/>
              <a:t>객체로 변경</a:t>
            </a:r>
            <a:endParaRPr lang="en-US" altLang="ko-KR" sz="1300" dirty="0"/>
          </a:p>
          <a:p>
            <a:pPr marL="742950" lvl="1" indent="-285750">
              <a:buFontTx/>
              <a:buChar char="-"/>
            </a:pPr>
            <a:r>
              <a:rPr lang="en-US" altLang="ko-KR" sz="1300" dirty="0" err="1"/>
              <a:t>OrgnicFarmngResponse</a:t>
            </a:r>
            <a:r>
              <a:rPr lang="en-US" altLang="ko-KR" sz="1300" dirty="0"/>
              <a:t> : </a:t>
            </a:r>
            <a:r>
              <a:rPr lang="ko-KR" altLang="en-US" sz="1300" dirty="0"/>
              <a:t>응답의 헤더와 본문을 각각 </a:t>
            </a:r>
            <a:r>
              <a:rPr lang="en-US" altLang="ko-KR" sz="1300" dirty="0"/>
              <a:t>Header</a:t>
            </a:r>
            <a:r>
              <a:rPr lang="ko-KR" altLang="en-US" sz="1300" dirty="0"/>
              <a:t>와 </a:t>
            </a:r>
            <a:r>
              <a:rPr lang="en-US" altLang="ko-KR" sz="1300" dirty="0"/>
              <a:t>Body</a:t>
            </a:r>
            <a:r>
              <a:rPr lang="ko-KR" altLang="en-US" sz="1300" dirty="0"/>
              <a:t>로 나눈다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 err="1"/>
              <a:t>ApiService</a:t>
            </a:r>
            <a:r>
              <a:rPr lang="en-US" altLang="ko-KR" sz="1300" dirty="0"/>
              <a:t> : </a:t>
            </a:r>
            <a:r>
              <a:rPr lang="ko-KR" altLang="en-US" sz="1300" dirty="0"/>
              <a:t>농업 기술 및 유기 농업 관련 데이터를 가져오기 위한 </a:t>
            </a:r>
            <a:r>
              <a:rPr lang="en-US" altLang="ko-KR" sz="1300" dirty="0"/>
              <a:t>URL </a:t>
            </a:r>
            <a:r>
              <a:rPr lang="ko-KR" altLang="en-US" sz="1300" dirty="0"/>
              <a:t>설정</a:t>
            </a:r>
            <a:endParaRPr lang="en-US" altLang="ko-KR" sz="1300" dirty="0"/>
          </a:p>
          <a:p>
            <a:r>
              <a:rPr lang="en-US" altLang="ko-KR" sz="1300" dirty="0"/>
              <a:t>RetrofitClient : REST API</a:t>
            </a:r>
            <a:r>
              <a:rPr lang="ko-KR" altLang="en-US" sz="1300" dirty="0"/>
              <a:t>와 상호작용을 하여 응답을 처리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/>
              <a:t>LoginMain : </a:t>
            </a:r>
            <a:r>
              <a:rPr lang="ko-KR" altLang="en-US" sz="1300" dirty="0"/>
              <a:t>로그인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회원가입를</a:t>
            </a:r>
            <a:r>
              <a:rPr lang="ko-KR" altLang="en-US" sz="1300" dirty="0"/>
              <a:t> 할 수 있는 첫 화면 처리</a:t>
            </a:r>
            <a:br>
              <a:rPr lang="en-US" altLang="ko-KR" sz="1300" dirty="0"/>
            </a:br>
            <a:r>
              <a:rPr lang="en-US" altLang="ko-KR" sz="1300" dirty="0"/>
              <a:t>LoginView : </a:t>
            </a:r>
            <a:r>
              <a:rPr lang="ko-KR" altLang="en-US" sz="1300" dirty="0"/>
              <a:t>로그인 버튼이 눌렸을 경우 넘어가는 로그인 화면 처리</a:t>
            </a:r>
            <a:endParaRPr lang="en-US" altLang="ko-KR" sz="1300" dirty="0"/>
          </a:p>
          <a:p>
            <a:r>
              <a:rPr lang="en-US" altLang="ko-KR" sz="1300" dirty="0"/>
              <a:t>RegisterView : </a:t>
            </a:r>
            <a:r>
              <a:rPr lang="ko-KR" altLang="en-US" sz="1300" dirty="0"/>
              <a:t>회원가입 버튼이 눌렸을 경우 넘어가는 회원가입 화면 처리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/>
              <a:t>ChatAdapter : </a:t>
            </a:r>
            <a:r>
              <a:rPr lang="en-US" altLang="ko-KR" sz="1300" dirty="0" err="1"/>
              <a:t>RecyclerView</a:t>
            </a:r>
            <a:r>
              <a:rPr lang="ko-KR" altLang="en-US" sz="1300" dirty="0"/>
              <a:t>를 사용하여 채팅 메시지 목록 표시</a:t>
            </a:r>
            <a:endParaRPr lang="en-US" altLang="ko-KR" sz="1300" dirty="0"/>
          </a:p>
          <a:p>
            <a:r>
              <a:rPr lang="en-US" altLang="ko-KR" sz="1300" dirty="0"/>
              <a:t>ChatDetailFragment : Fragment</a:t>
            </a:r>
            <a:r>
              <a:rPr lang="ko-KR" altLang="en-US" sz="1300" dirty="0"/>
              <a:t>에서 채팅 메시지의 세부 정보 표시</a:t>
            </a:r>
            <a:endParaRPr lang="en-US" altLang="ko-KR" sz="1300" dirty="0"/>
          </a:p>
          <a:p>
            <a:r>
              <a:rPr lang="en-US" altLang="ko-KR" sz="1300" dirty="0"/>
              <a:t>ChatViewModel : </a:t>
            </a:r>
            <a:r>
              <a:rPr lang="ko-KR" altLang="en-US" sz="1300" dirty="0"/>
              <a:t>채팅 데이터 관리</a:t>
            </a:r>
            <a:r>
              <a:rPr lang="en-US" altLang="ko-KR" sz="1300" dirty="0"/>
              <a:t>, </a:t>
            </a:r>
            <a:r>
              <a:rPr lang="ko-KR" altLang="en-US" sz="1300" dirty="0"/>
              <a:t>데이터베이스와 상호작용</a:t>
            </a:r>
            <a:endParaRPr lang="en-US" altLang="ko-KR" sz="1300" dirty="0"/>
          </a:p>
          <a:p>
            <a:r>
              <a:rPr lang="en-US" altLang="ko-KR" sz="1300" dirty="0"/>
              <a:t>Mentor : </a:t>
            </a:r>
            <a:r>
              <a:rPr lang="ko-KR" altLang="en-US" sz="1300" dirty="0"/>
              <a:t>멘토 정보 클래스</a:t>
            </a:r>
            <a:endParaRPr lang="en-US" altLang="ko-KR" sz="1300" dirty="0"/>
          </a:p>
          <a:p>
            <a:r>
              <a:rPr lang="en-US" altLang="ko-KR" sz="1300" dirty="0"/>
              <a:t>MentorAdapter : </a:t>
            </a:r>
            <a:r>
              <a:rPr lang="en-US" altLang="ko-KR" sz="1300" dirty="0" err="1"/>
              <a:t>RecyclerView</a:t>
            </a:r>
            <a:r>
              <a:rPr lang="ko-KR" altLang="en-US" sz="1300" dirty="0"/>
              <a:t>를 사용하여 멘토 목록을 표시하고 멘토에게 </a:t>
            </a:r>
            <a:r>
              <a:rPr lang="en-US" altLang="ko-KR" sz="1300" dirty="0"/>
              <a:t>SMS </a:t>
            </a:r>
            <a:r>
              <a:rPr lang="ko-KR" altLang="en-US" sz="1300" dirty="0"/>
              <a:t>전송</a:t>
            </a:r>
            <a:r>
              <a:rPr lang="en-US" altLang="ko-KR" sz="1300" dirty="0"/>
              <a:t>, DB</a:t>
            </a:r>
            <a:r>
              <a:rPr lang="ko-KR" altLang="en-US" sz="1300" dirty="0"/>
              <a:t>에 저장</a:t>
            </a:r>
            <a:endParaRPr lang="en-US" altLang="ko-KR" sz="1300" dirty="0"/>
          </a:p>
          <a:p>
            <a:r>
              <a:rPr lang="en-US" altLang="ko-KR" sz="1300" dirty="0"/>
              <a:t>MentorRequestFragment : </a:t>
            </a:r>
            <a:r>
              <a:rPr lang="ko-KR" altLang="en-US" sz="1300" dirty="0"/>
              <a:t>질문 입력 후 질문을 </a:t>
            </a:r>
            <a:r>
              <a:rPr lang="en-US" altLang="ko-KR" sz="1300" dirty="0"/>
              <a:t>Bundle</a:t>
            </a:r>
            <a:r>
              <a:rPr lang="ko-KR" altLang="en-US" sz="1300" dirty="0"/>
              <a:t>에 담아 다음화면 이동 </a:t>
            </a:r>
            <a:endParaRPr lang="en-US" altLang="ko-KR" sz="1300" dirty="0"/>
          </a:p>
          <a:p>
            <a:r>
              <a:rPr lang="en-US" altLang="ko-KR" sz="1300" dirty="0"/>
              <a:t>SelectMentorFragment :  DB</a:t>
            </a:r>
            <a:r>
              <a:rPr lang="ko-KR" altLang="en-US" sz="1300" dirty="0"/>
              <a:t>에서 멘토 목록을 가져오고</a:t>
            </a:r>
            <a:r>
              <a:rPr lang="en-US" altLang="ko-KR" sz="1300" dirty="0"/>
              <a:t>, </a:t>
            </a:r>
            <a:r>
              <a:rPr lang="ko-KR" altLang="en-US" sz="1300" dirty="0"/>
              <a:t>질문을 가져와 멘토 어댑터에 전달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3493868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chemeClr val="bg1"/>
                </a:solidFill>
              </a:rPr>
              <a:t>코드 분류</a:t>
            </a: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092861" y="1228116"/>
            <a:ext cx="721102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HomeFragment : </a:t>
            </a:r>
            <a:r>
              <a:rPr lang="ko-KR" altLang="en-US" sz="1400" dirty="0"/>
              <a:t>출석 일수에 따라 이미지 업데이트</a:t>
            </a:r>
            <a:r>
              <a:rPr lang="en-US" altLang="ko-KR" sz="1400" dirty="0"/>
              <a:t>, </a:t>
            </a:r>
            <a:r>
              <a:rPr lang="ko-KR" altLang="en-US" sz="1400" dirty="0"/>
              <a:t> 로그인 후 첫 화면</a:t>
            </a:r>
            <a:endParaRPr lang="en-US" altLang="ko-KR" sz="1400" dirty="0"/>
          </a:p>
          <a:p>
            <a:r>
              <a:rPr lang="en-US" altLang="ko-KR" sz="1400" dirty="0"/>
              <a:t>HomeViewModel : </a:t>
            </a:r>
            <a:r>
              <a:rPr lang="en-US" altLang="ko-KR" sz="1400" dirty="0" err="1"/>
              <a:t>ViewModel</a:t>
            </a:r>
            <a:endParaRPr lang="en-US" altLang="ko-KR" sz="1400" dirty="0"/>
          </a:p>
          <a:p>
            <a:r>
              <a:rPr lang="en-US" altLang="ko-KR" sz="1400" dirty="0"/>
              <a:t>InfoFragment : </a:t>
            </a:r>
            <a:r>
              <a:rPr lang="ko-KR" altLang="en-US" sz="1400" dirty="0"/>
              <a:t>주간 정보와 날씨 화면 이동</a:t>
            </a:r>
            <a:endParaRPr lang="en-US" altLang="ko-KR" sz="1400" dirty="0"/>
          </a:p>
          <a:p>
            <a:r>
              <a:rPr lang="en-US" altLang="ko-KR" sz="1400" dirty="0"/>
              <a:t>InfoViewModel : </a:t>
            </a:r>
            <a:r>
              <a:rPr lang="en-US" altLang="ko-KR" sz="1400" dirty="0" err="1"/>
              <a:t>ViewModel</a:t>
            </a:r>
            <a:endParaRPr lang="en-US" altLang="ko-KR" sz="1400" dirty="0"/>
          </a:p>
          <a:p>
            <a:r>
              <a:rPr lang="en-US" altLang="ko-KR" sz="1400" dirty="0"/>
              <a:t>MonthInfoDetailFragment : Bundle</a:t>
            </a:r>
            <a:r>
              <a:rPr lang="ko-KR" altLang="en-US" sz="1400" dirty="0"/>
              <a:t>로 받은 데이터를 </a:t>
            </a:r>
            <a:r>
              <a:rPr lang="en-US" altLang="ko-KR" sz="1400" dirty="0"/>
              <a:t>HTML</a:t>
            </a:r>
            <a:r>
              <a:rPr lang="ko-KR" altLang="en-US" sz="1400" dirty="0"/>
              <a:t>로 바꿔 </a:t>
            </a:r>
            <a:r>
              <a:rPr lang="en-US" altLang="ko-KR" sz="1400" dirty="0"/>
              <a:t>WebView</a:t>
            </a:r>
            <a:r>
              <a:rPr lang="ko-KR" altLang="en-US" sz="1400" dirty="0"/>
              <a:t>에 표시</a:t>
            </a:r>
            <a:endParaRPr lang="en-US" altLang="ko-KR" sz="1400" dirty="0"/>
          </a:p>
          <a:p>
            <a:r>
              <a:rPr lang="en-US" altLang="ko-KR" sz="1400" dirty="0"/>
              <a:t>MonthInfoFragment : </a:t>
            </a:r>
            <a:r>
              <a:rPr lang="ko-KR" altLang="en-US" sz="1400" dirty="0"/>
              <a:t>세부 정보를 </a:t>
            </a:r>
            <a:r>
              <a:rPr lang="en-US" altLang="ko-KR" sz="1400" dirty="0"/>
              <a:t>Bundle</a:t>
            </a:r>
            <a:r>
              <a:rPr lang="ko-KR" altLang="en-US" sz="1400" dirty="0"/>
              <a:t>에 담아 화면 이동</a:t>
            </a:r>
            <a:endParaRPr lang="en-US" altLang="ko-KR" sz="1400" dirty="0"/>
          </a:p>
          <a:p>
            <a:r>
              <a:rPr lang="en-US" altLang="ko-KR" sz="1400" dirty="0"/>
              <a:t>MonthInfoViewModel : API </a:t>
            </a:r>
            <a:r>
              <a:rPr lang="ko-KR" altLang="en-US" sz="1400" dirty="0"/>
              <a:t>호출을 통해 농업 기술 및 세부 정보를 가져온다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OrganicDetailFragment : Bundle</a:t>
            </a:r>
            <a:r>
              <a:rPr lang="ko-KR" altLang="en-US" sz="1400" dirty="0"/>
              <a:t>로 받은 데이터를 </a:t>
            </a:r>
            <a:r>
              <a:rPr lang="en-US" altLang="ko-KR" sz="1400" dirty="0"/>
              <a:t>HTML</a:t>
            </a:r>
            <a:r>
              <a:rPr lang="ko-KR" altLang="en-US" sz="1400" dirty="0"/>
              <a:t>로 바꿔 </a:t>
            </a:r>
            <a:r>
              <a:rPr lang="en-US" altLang="ko-KR" sz="1400" dirty="0"/>
              <a:t>WebView</a:t>
            </a:r>
            <a:r>
              <a:rPr lang="ko-KR" altLang="en-US" sz="1400" dirty="0"/>
              <a:t>에 표시</a:t>
            </a:r>
            <a:endParaRPr lang="en-US" altLang="ko-KR" sz="1400" dirty="0"/>
          </a:p>
          <a:p>
            <a:r>
              <a:rPr lang="en-US" altLang="ko-KR" sz="1400" dirty="0"/>
              <a:t>OrganicFragment : </a:t>
            </a:r>
            <a:r>
              <a:rPr lang="en-US" altLang="ko-KR" sz="1400" dirty="0" err="1"/>
              <a:t>ViewModel</a:t>
            </a:r>
            <a:r>
              <a:rPr lang="ko-KR" altLang="en-US" sz="1400" dirty="0"/>
              <a:t>을 사용하여 데이터를 로드하고 </a:t>
            </a:r>
            <a:r>
              <a:rPr lang="en-US" altLang="ko-KR" sz="1400" dirty="0"/>
              <a:t>Bundle</a:t>
            </a:r>
            <a:r>
              <a:rPr lang="ko-KR" altLang="en-US" sz="1400" dirty="0"/>
              <a:t>로 세부정보 전달</a:t>
            </a:r>
            <a:endParaRPr lang="en-US" altLang="ko-KR" sz="1400" dirty="0"/>
          </a:p>
          <a:p>
            <a:r>
              <a:rPr lang="en-US" altLang="ko-KR" sz="1400" dirty="0"/>
              <a:t>OrganicViewModel : API </a:t>
            </a:r>
            <a:r>
              <a:rPr lang="ko-KR" altLang="en-US" sz="1400" dirty="0"/>
              <a:t>호출을 통해 최신 유기농업 기술 정보를 가져온다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SettingsFragment : </a:t>
            </a:r>
            <a:r>
              <a:rPr lang="ko-KR" altLang="en-US" sz="1400" dirty="0"/>
              <a:t>멘토 기능 </a:t>
            </a:r>
            <a:r>
              <a:rPr lang="en-US" altLang="ko-KR" sz="1400" dirty="0"/>
              <a:t>on/off</a:t>
            </a:r>
            <a:r>
              <a:rPr lang="ko-KR" altLang="en-US" sz="1400" dirty="0"/>
              <a:t>와 그 여부로 </a:t>
            </a:r>
            <a:r>
              <a:rPr lang="en-US" altLang="ko-KR" sz="1400" dirty="0"/>
              <a:t>DB Update</a:t>
            </a:r>
          </a:p>
          <a:p>
            <a:r>
              <a:rPr lang="en-US" altLang="ko-KR" sz="1400" dirty="0"/>
              <a:t>SettingsViewModel : </a:t>
            </a:r>
            <a:r>
              <a:rPr lang="en-US" altLang="ko-KR" sz="1400" dirty="0" err="1"/>
              <a:t>ViewModel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ShopFragment : </a:t>
            </a:r>
          </a:p>
          <a:p>
            <a:r>
              <a:rPr lang="en-US" altLang="ko-KR" sz="1400" dirty="0"/>
              <a:t>ShopViewModel : </a:t>
            </a:r>
          </a:p>
          <a:p>
            <a:endParaRPr lang="en-US" altLang="ko-KR" sz="1400" dirty="0"/>
          </a:p>
          <a:p>
            <a:r>
              <a:rPr lang="en-US" altLang="ko-KR" sz="1400" dirty="0"/>
              <a:t>MainActivity : </a:t>
            </a:r>
            <a:r>
              <a:rPr lang="ko-KR" altLang="en-US" sz="1400" dirty="0"/>
              <a:t>앱의 </a:t>
            </a:r>
            <a:r>
              <a:rPr lang="ko-KR" altLang="en-US" sz="1400" dirty="0" err="1"/>
              <a:t>메인화면</a:t>
            </a:r>
            <a:r>
              <a:rPr lang="ko-KR" altLang="en-US" sz="1400" dirty="0"/>
              <a:t> 구성</a:t>
            </a:r>
            <a:r>
              <a:rPr lang="en-US" altLang="ko-KR" sz="1400" dirty="0"/>
              <a:t>, Fragment </a:t>
            </a:r>
            <a:r>
              <a:rPr lang="ko-KR" altLang="en-US" sz="1400" dirty="0"/>
              <a:t>이동</a:t>
            </a:r>
            <a:r>
              <a:rPr lang="en-US" altLang="ko-KR" sz="1400" dirty="0"/>
              <a:t>, SMS </a:t>
            </a:r>
            <a:r>
              <a:rPr lang="ko-KR" altLang="en-US" sz="1400" dirty="0"/>
              <a:t>전송 권한 요청</a:t>
            </a:r>
            <a:endParaRPr lang="en-US" altLang="ko-KR" sz="1400" dirty="0"/>
          </a:p>
          <a:p>
            <a:r>
              <a:rPr lang="en-US" altLang="ko-KR" sz="1400" dirty="0"/>
              <a:t>MyDB : SQLite </a:t>
            </a:r>
            <a:r>
              <a:rPr lang="ko-KR" altLang="en-US" sz="1400" dirty="0"/>
              <a:t>데이터베이스를 사용하여 사용자와 멘토 관련 데이터 관리</a:t>
            </a: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18" y="1228116"/>
            <a:ext cx="4020111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1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chemeClr val="bg1"/>
                </a:solidFill>
              </a:rPr>
              <a:t>전체 동작</a:t>
            </a:r>
            <a:endParaRPr lang="en-US" altLang="ko-KR" sz="2000" dirty="0"/>
          </a:p>
        </p:txBody>
      </p:sp>
      <p:pic>
        <p:nvPicPr>
          <p:cNvPr id="2" name="Screen_recording_20240619_1500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7757" y="838199"/>
            <a:ext cx="3316831" cy="58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45838-3E88-E0A7-DF95-DFCB9559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EF516F-55B6-D16C-2A37-861215FAC2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effectLst/>
              </a:rPr>
              <a:t>주제 선정 이유</a:t>
            </a:r>
            <a:endParaRPr lang="en-US" altLang="ko-KR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1350" y="1367405"/>
            <a:ext cx="6073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농업을 하려는 사람들이 적어지고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정부에서는 청년 농부의 지원 정책을 많이 만들고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결과</a:t>
            </a:r>
            <a:r>
              <a:rPr lang="en-US" altLang="ko-KR" dirty="0"/>
              <a:t>, </a:t>
            </a:r>
            <a:r>
              <a:rPr lang="ko-KR" altLang="en-US" dirty="0"/>
              <a:t>청년 농부들이 점차 늘어가고 있는데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청년 농부들의 성장에 도움을 주는 앱을 만들면 어떨까</a:t>
            </a:r>
            <a:r>
              <a:rPr lang="en-US" altLang="ko-KR" dirty="0"/>
              <a:t>? </a:t>
            </a:r>
            <a:r>
              <a:rPr lang="ko-KR" altLang="en-US" dirty="0" err="1"/>
              <a:t>라고</a:t>
            </a:r>
            <a:r>
              <a:rPr lang="ko-KR" altLang="en-US" dirty="0"/>
              <a:t> 생각하여 이 </a:t>
            </a:r>
            <a:r>
              <a:rPr lang="en-US" altLang="ko-KR" dirty="0"/>
              <a:t>FarmerTalk</a:t>
            </a:r>
            <a:r>
              <a:rPr lang="ko-KR" altLang="en-US" dirty="0"/>
              <a:t>이라는 프로젝트를 계획하게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14" y="1675304"/>
            <a:ext cx="4000850" cy="40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7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effectLst/>
              </a:rPr>
              <a:t>핵심 기능</a:t>
            </a:r>
            <a:endParaRPr lang="en-US" altLang="ko-KR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37585" y="2933377"/>
            <a:ext cx="5134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해당 식물의 농사 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정보 제공</a:t>
            </a:r>
            <a:r>
              <a:rPr lang="en-US" altLang="ko-KR" sz="2000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ko-KR" altLang="en-US" sz="2000" dirty="0"/>
              <a:t>다른 </a:t>
            </a:r>
            <a:r>
              <a:rPr lang="ko-KR" altLang="en-US" sz="2000" dirty="0" err="1"/>
              <a:t>멘토한테</a:t>
            </a:r>
            <a:r>
              <a:rPr lang="ko-KR" altLang="en-US" sz="2000" dirty="0"/>
              <a:t> 문자로 </a:t>
            </a:r>
            <a:r>
              <a:rPr lang="en-US" altLang="ko-KR" sz="2000" dirty="0"/>
              <a:t>advice</a:t>
            </a:r>
            <a:r>
              <a:rPr lang="ko-KR" altLang="en-US" sz="2000" dirty="0"/>
              <a:t> 요청</a:t>
            </a:r>
            <a:endParaRPr lang="en-US" altLang="ko-KR" sz="2000" dirty="0"/>
          </a:p>
          <a:p>
            <a:pPr marL="742950" lvl="1" indent="-285750">
              <a:buFontTx/>
              <a:buChar char="-"/>
            </a:pPr>
            <a:r>
              <a:rPr lang="ko-KR" altLang="en-US" sz="2000" dirty="0"/>
              <a:t>이달의 농업 기술 정보 제공</a:t>
            </a:r>
            <a:endParaRPr lang="en-US" altLang="ko-KR" sz="2000" dirty="0"/>
          </a:p>
          <a:p>
            <a:pPr marL="742950" lvl="1" indent="-285750">
              <a:buFontTx/>
              <a:buChar char="-"/>
            </a:pPr>
            <a:r>
              <a:rPr lang="ko-KR" altLang="en-US" sz="2000" dirty="0"/>
              <a:t>최신 유기농업 기술 정보 제공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92" y="2186939"/>
            <a:ext cx="2693206" cy="26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9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</a:rPr>
              <a:t>와이어프레임</a:t>
            </a:r>
            <a:endParaRPr lang="en-US" altLang="ko-KR" sz="2800" dirty="0">
              <a:solidFill>
                <a:schemeClr val="bg1"/>
              </a:solidFill>
              <a:effectLst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80" y="804024"/>
            <a:ext cx="8245893" cy="59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3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effectLst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effectLst/>
              </a:rPr>
              <a:t>회원가입 기능</a:t>
            </a:r>
            <a:endParaRPr lang="en-US" altLang="ko-KR" sz="2800" dirty="0">
              <a:solidFill>
                <a:schemeClr val="bg1"/>
              </a:solidFill>
              <a:effectLst/>
            </a:endParaRPr>
          </a:p>
        </p:txBody>
      </p:sp>
      <p:pic>
        <p:nvPicPr>
          <p:cNvPr id="4" name="Screen_recording_20240619_0038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045" y="959101"/>
            <a:ext cx="3216775" cy="57187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77280" y="2427619"/>
            <a:ext cx="72128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후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로그인 한 유저 </a:t>
            </a:r>
            <a:r>
              <a:rPr lang="en-US" altLang="ko-KR" dirty="0"/>
              <a:t>ID</a:t>
            </a:r>
            <a:r>
              <a:rPr lang="ko-KR" altLang="en-US" dirty="0"/>
              <a:t>의 출석 </a:t>
            </a:r>
            <a:r>
              <a:rPr lang="en-US" altLang="ko-KR" dirty="0"/>
              <a:t>+1 </a:t>
            </a:r>
            <a:r>
              <a:rPr lang="ko-KR" altLang="en-US" dirty="0"/>
              <a:t>하여 </a:t>
            </a:r>
            <a:r>
              <a:rPr lang="en-US" altLang="ko-KR" dirty="0"/>
              <a:t>DB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업데이트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비밀번호는 암호화하여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중복 아이디</a:t>
            </a:r>
            <a:r>
              <a:rPr lang="en-US" altLang="ko-KR" dirty="0"/>
              <a:t>, </a:t>
            </a:r>
            <a:r>
              <a:rPr lang="ko-KR" altLang="en-US" dirty="0"/>
              <a:t>존재하지 않는 아이디</a:t>
            </a:r>
            <a:r>
              <a:rPr lang="en-US" altLang="ko-KR" dirty="0"/>
              <a:t>, </a:t>
            </a:r>
            <a:r>
              <a:rPr lang="ko-KR" altLang="en-US" dirty="0"/>
              <a:t>비밀번호 </a:t>
            </a:r>
            <a:r>
              <a:rPr lang="ko-KR" altLang="en-US" dirty="0" err="1"/>
              <a:t>미일치</a:t>
            </a:r>
            <a:r>
              <a:rPr lang="ko-KR" altLang="en-US" dirty="0"/>
              <a:t> 알림 구현</a:t>
            </a:r>
          </a:p>
        </p:txBody>
      </p:sp>
    </p:spTree>
    <p:extLst>
      <p:ext uri="{BB962C8B-B14F-4D97-AF65-F5344CB8AC3E}">
        <p14:creationId xmlns:p14="http://schemas.microsoft.com/office/powerpoint/2010/main" val="32114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chemeClr val="bg1"/>
                </a:solidFill>
              </a:rPr>
              <a:t>하루에 한번 출석할 때마다 점점 성장하는 식물</a:t>
            </a:r>
            <a:endParaRPr lang="en-US" altLang="ko-KR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79" y="844305"/>
            <a:ext cx="2783366" cy="57270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801" y="807305"/>
            <a:ext cx="2790231" cy="57411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388" y="807305"/>
            <a:ext cx="2790231" cy="576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7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800" dirty="0" err="1">
                <a:solidFill>
                  <a:schemeClr val="bg1"/>
                </a:solidFill>
                <a:effectLst/>
              </a:rPr>
              <a:t>멘토한테</a:t>
            </a:r>
            <a:r>
              <a:rPr lang="ko-KR" altLang="en-US" sz="2800" dirty="0">
                <a:solidFill>
                  <a:schemeClr val="bg1"/>
                </a:solidFill>
                <a:effectLst/>
              </a:rPr>
              <a:t> 문자로 </a:t>
            </a:r>
            <a:r>
              <a:rPr lang="en-US" altLang="ko-KR" sz="2800" dirty="0">
                <a:solidFill>
                  <a:schemeClr val="bg1"/>
                </a:solidFill>
                <a:effectLst/>
              </a:rPr>
              <a:t>advice </a:t>
            </a:r>
            <a:r>
              <a:rPr lang="ko-KR" altLang="en-US" sz="2800" dirty="0">
                <a:solidFill>
                  <a:schemeClr val="bg1"/>
                </a:solidFill>
                <a:effectLst/>
              </a:rPr>
              <a:t>요청</a:t>
            </a:r>
            <a:endParaRPr lang="en-US" altLang="ko-KR" sz="2000" dirty="0"/>
          </a:p>
        </p:txBody>
      </p:sp>
      <p:pic>
        <p:nvPicPr>
          <p:cNvPr id="7" name="Screen_recording_20240619_0127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092" y="958432"/>
            <a:ext cx="3027493" cy="53822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60523" y="4316084"/>
            <a:ext cx="5087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USIM</a:t>
            </a:r>
            <a:r>
              <a:rPr lang="ko-KR" altLang="en-US" dirty="0"/>
              <a:t>이 없어 실제 테스트는 하지 못했지만 코드는 구현 완료하였습니다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질문한 내역은 채팅내역에 저장</a:t>
            </a:r>
            <a:endParaRPr lang="en-US" altLang="ko-KR" dirty="0"/>
          </a:p>
          <a:p>
            <a:r>
              <a:rPr lang="en-US" altLang="ko-KR" dirty="0"/>
              <a:t>Toast</a:t>
            </a:r>
            <a:r>
              <a:rPr lang="ko-KR" altLang="en-US" dirty="0"/>
              <a:t>로 전송 메시지와 번호 데이터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67885C-772C-5D0C-AED2-503AA8B36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475" y="1473890"/>
            <a:ext cx="5963343" cy="26642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8DDEE8-3D04-1179-66AB-42A77E80B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526" y="5610979"/>
            <a:ext cx="486524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251" y="874973"/>
            <a:ext cx="2877274" cy="58735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03" y="876214"/>
            <a:ext cx="2832927" cy="58735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chemeClr val="bg1"/>
                </a:solidFill>
              </a:rPr>
              <a:t>멘토 설정 </a:t>
            </a:r>
            <a:r>
              <a:rPr lang="en-US" altLang="ko-KR" sz="2800" dirty="0">
                <a:solidFill>
                  <a:schemeClr val="bg1"/>
                </a:solidFill>
              </a:rPr>
              <a:t>on / off</a:t>
            </a:r>
            <a:endParaRPr lang="en-US" altLang="ko-KR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54" y="876213"/>
            <a:ext cx="2847759" cy="58735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38947"/>
            <a:ext cx="5906324" cy="4858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242" y="3811725"/>
            <a:ext cx="5801535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0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9437C-5B59-A754-A6C5-055D3E38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74518-FA97-92DD-9216-322183F53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74447D-181F-DF46-84A2-70D50419E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57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chemeClr val="bg1"/>
                </a:solidFill>
                <a:effectLst/>
              </a:rPr>
              <a:t>이달의 농업 기술 정보 제공</a:t>
            </a:r>
            <a:endParaRPr lang="en-US" altLang="ko-KR" sz="2000" dirty="0"/>
          </a:p>
        </p:txBody>
      </p:sp>
      <p:pic>
        <p:nvPicPr>
          <p:cNvPr id="4" name="Screen_recording_20240619_0135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062" y="840118"/>
            <a:ext cx="3241423" cy="576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C5B966-2199-9CBB-E18D-6F527E7EB205}"/>
              </a:ext>
            </a:extLst>
          </p:cNvPr>
          <p:cNvSpPr txBox="1"/>
          <p:nvPr/>
        </p:nvSpPr>
        <p:spPr>
          <a:xfrm>
            <a:off x="4710896" y="2828835"/>
            <a:ext cx="6599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공공데이터</a:t>
            </a:r>
            <a:r>
              <a:rPr lang="en-US" altLang="ko-KR" dirty="0"/>
              <a:t>API</a:t>
            </a:r>
            <a:r>
              <a:rPr lang="ko-KR" altLang="en-US" dirty="0"/>
              <a:t>에 </a:t>
            </a:r>
            <a:r>
              <a:rPr lang="en-US" altLang="ko-KR" dirty="0"/>
              <a:t>Query</a:t>
            </a:r>
            <a:r>
              <a:rPr lang="ko-KR" altLang="en-US" dirty="0"/>
              <a:t>문으로 </a:t>
            </a:r>
            <a:r>
              <a:rPr lang="en-US" altLang="ko-KR" dirty="0"/>
              <a:t>Request,</a:t>
            </a:r>
            <a:r>
              <a:rPr lang="ko-KR" altLang="en-US" dirty="0"/>
              <a:t> </a:t>
            </a:r>
            <a:r>
              <a:rPr lang="en-US" altLang="ko-KR" dirty="0"/>
              <a:t>Response</a:t>
            </a:r>
            <a:r>
              <a:rPr lang="ko-KR" altLang="en-US" dirty="0"/>
              <a:t>를 받고</a:t>
            </a:r>
            <a:r>
              <a:rPr lang="en-US" altLang="ko-KR" dirty="0"/>
              <a:t>Response</a:t>
            </a:r>
            <a:r>
              <a:rPr lang="ko-KR" altLang="en-US" dirty="0"/>
              <a:t> 값의 </a:t>
            </a:r>
            <a:r>
              <a:rPr lang="en-US" altLang="ko-KR" dirty="0"/>
              <a:t>body</a:t>
            </a:r>
            <a:r>
              <a:rPr lang="ko-KR" altLang="en-US" dirty="0"/>
              <a:t>를 </a:t>
            </a:r>
            <a:r>
              <a:rPr lang="en-US" altLang="ko-KR" dirty="0"/>
              <a:t>Html</a:t>
            </a:r>
            <a:r>
              <a:rPr lang="ko-KR" altLang="en-US" dirty="0"/>
              <a:t>형식으로 </a:t>
            </a:r>
            <a:r>
              <a:rPr lang="ko-KR" altLang="en-US" dirty="0" err="1"/>
              <a:t>로드하여</a:t>
            </a:r>
            <a:r>
              <a:rPr lang="ko-KR" altLang="en-US" dirty="0"/>
              <a:t> </a:t>
            </a:r>
            <a:r>
              <a:rPr lang="en-US" altLang="ko-KR" dirty="0"/>
              <a:t>WebView</a:t>
            </a:r>
            <a:r>
              <a:rPr lang="ko-KR" altLang="en-US" dirty="0"/>
              <a:t> 에 적용</a:t>
            </a:r>
          </a:p>
        </p:txBody>
      </p:sp>
    </p:spTree>
    <p:extLst>
      <p:ext uri="{BB962C8B-B14F-4D97-AF65-F5344CB8AC3E}">
        <p14:creationId xmlns:p14="http://schemas.microsoft.com/office/powerpoint/2010/main" val="125775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16DE6E40522A540BEC6D814BD733B86" ma:contentTypeVersion="2" ma:contentTypeDescription="새 문서를 만듭니다." ma:contentTypeScope="" ma:versionID="1bcfc39c41328453dfa618b9d2b7614d">
  <xsd:schema xmlns:xsd="http://www.w3.org/2001/XMLSchema" xmlns:xs="http://www.w3.org/2001/XMLSchema" xmlns:p="http://schemas.microsoft.com/office/2006/metadata/properties" xmlns:ns3="39527f8f-bfa4-489b-a94e-f79a5ac2ff64" targetNamespace="http://schemas.microsoft.com/office/2006/metadata/properties" ma:root="true" ma:fieldsID="e3fa406d99d9b37687f611a34ca4f4b1" ns3:_="">
    <xsd:import namespace="39527f8f-bfa4-489b-a94e-f79a5ac2ff6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27f8f-bfa4-489b-a94e-f79a5ac2ff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536DA7-0B0D-4075-85EE-B7F0AF0837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00AE68-635A-4C12-BB35-720F7799E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527f8f-bfa4-489b-a94e-f79a5ac2ff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6E21D3-5AE2-4070-BF41-75B378C2BFAA}">
  <ds:schemaRefs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39527f8f-bfa4-489b-a94e-f79a5ac2ff6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1257</TotalTime>
  <Words>609</Words>
  <Application>Microsoft Office PowerPoint</Application>
  <PresentationFormat>와이드스크린</PresentationFormat>
  <Paragraphs>85</Paragraphs>
  <Slides>14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Garamond</vt:lpstr>
      <vt:lpstr>Office 테마</vt:lpstr>
      <vt:lpstr>자연주의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확률과 통계 2주차 과제  20201812 육종범</dc:title>
  <dc:creator>육종범</dc:creator>
  <cp:lastModifiedBy>육종범</cp:lastModifiedBy>
  <cp:revision>72</cp:revision>
  <dcterms:created xsi:type="dcterms:W3CDTF">2023-03-17T13:07:24Z</dcterms:created>
  <dcterms:modified xsi:type="dcterms:W3CDTF">2024-06-19T17:26:15Z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0x010100416DE6E40522A540BEC6D814BD733B86</vt:lpwstr>
  </property>
</Properties>
</file>